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70" r:id="rId8"/>
    <p:sldId id="268" r:id="rId9"/>
    <p:sldId id="276" r:id="rId10"/>
    <p:sldId id="277" r:id="rId11"/>
    <p:sldId id="271" r:id="rId12"/>
    <p:sldId id="272" r:id="rId13"/>
    <p:sldId id="262" r:id="rId14"/>
    <p:sldId id="263" r:id="rId15"/>
    <p:sldId id="266" r:id="rId16"/>
    <p:sldId id="267" r:id="rId17"/>
    <p:sldId id="269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Aspf5393yY" TargetMode="External"/><Relationship Id="rId5" Type="http://schemas.openxmlformats.org/officeDocument/2006/relationships/hyperlink" Target="https://youtu.be/mWpCD1XzdJI" TargetMode="External"/><Relationship Id="rId4" Type="http://schemas.openxmlformats.org/officeDocument/2006/relationships/hyperlink" Target="https://vk.com/id191698145?z=album191698145_2426125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576064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Номинация </a:t>
            </a:r>
            <a:br>
              <a:rPr lang="ru-RU" sz="4000" dirty="0" smtClean="0"/>
            </a:br>
            <a:r>
              <a:rPr lang="ru-RU" sz="4000" dirty="0" smtClean="0"/>
              <a:t>Социальная инициатива</a:t>
            </a:r>
            <a:br>
              <a:rPr lang="ru-RU" sz="4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ГОАУ ДО ЯО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«Центр детей и юношества»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 smtClean="0"/>
              <a:t>педагоги:</a:t>
            </a:r>
            <a:br>
              <a:rPr lang="ru-RU" sz="3600" dirty="0" smtClean="0"/>
            </a:br>
            <a:r>
              <a:rPr lang="ru-RU" sz="3600" dirty="0" err="1" smtClean="0"/>
              <a:t>Блинова</a:t>
            </a:r>
            <a:r>
              <a:rPr lang="ru-RU" sz="3600" dirty="0" smtClean="0"/>
              <a:t> А.Е.</a:t>
            </a:r>
            <a:br>
              <a:rPr lang="ru-RU" sz="3600" dirty="0" smtClean="0"/>
            </a:br>
            <a:r>
              <a:rPr lang="ru-RU" sz="3600" dirty="0" smtClean="0"/>
              <a:t>Винник С.В.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77">
            <a:off x="4817606" y="3158887"/>
            <a:ext cx="3260249" cy="244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5302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Эковолнтеры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участвовали в Дне Единых Действий. Основные мероприятия: посадка клумбы посвящённой столетию юннатского движения, «Зеленый десант» по уборке Первомайского бульвара в городе Ярославле.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485">
            <a:off x="834357" y="3218161"/>
            <a:ext cx="3271272" cy="245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/>
              <a:t>«Зелёная Россия».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491064" cy="28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2017 г в посёлке Михайловское состоялось мероприятие, проходящее в рамках Всероссийской акции «Зелёная Россия».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Ребята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отдела экологического образования приехали в гости к волонтёрам посёлка,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оказали тёплый приём.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592265" cy="213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6768752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вместе прибирались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берегу реки Волги, откуда открывается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осенний лес,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водной глади.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весело общаться за работой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собрали несколько мешков мусора.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089">
            <a:off x="2598664" y="3552091"/>
            <a:ext cx="384064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121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Ребята </a:t>
            </a:r>
            <a:r>
              <a:rPr lang="ru-RU" dirty="0"/>
              <a:t>из </a:t>
            </a:r>
            <a:r>
              <a:rPr lang="ru-RU" dirty="0" err="1"/>
              <a:t>экоотряда</a:t>
            </a:r>
            <a:r>
              <a:rPr lang="ru-RU" dirty="0"/>
              <a:t> организовали </a:t>
            </a:r>
            <a:r>
              <a:rPr lang="ru-RU" dirty="0" smtClean="0"/>
              <a:t>игровую </a:t>
            </a:r>
            <a:r>
              <a:rPr lang="ru-RU" dirty="0"/>
              <a:t>программу «Сделаем мир чище» в Ярославском </a:t>
            </a:r>
            <a:r>
              <a:rPr lang="ru-RU" dirty="0" smtClean="0"/>
              <a:t>Зоопарке на День города 2017.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616624" cy="315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7907" y="260648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Квесты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игры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2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3000" dirty="0" smtClean="0">
                <a:solidFill>
                  <a:prstClr val="black"/>
                </a:solidFill>
              </a:rPr>
              <a:t>	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праздника были предложены интересные игровые станции, и по маршрутному листу участники  продвигались к финалу. На станциях гости города, и ребята из других школ узнали о переработке бумаги, пластика, прошли весёлые эстафеты. 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180">
            <a:off x="395536" y="3933056"/>
            <a:ext cx="3456384" cy="194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a.blinova\Desktop\на конкурс лучший волонтёрский отряд\Поздиной для сайта\IMG_20170527_133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94">
            <a:off x="4067944" y="3284984"/>
            <a:ext cx="4824536" cy="293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44">
            <a:off x="5444067" y="3958744"/>
            <a:ext cx="3395078" cy="19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28791"/>
            <a:ext cx="79515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пикник,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Волге состоялся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2017 года. Ребята из  отряда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Экопросвет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ГОАУ ДО ЯО «Центр детей и юношества» были рады принять участие в таком крупном мероприятии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385" y="2924944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называлась Кухня Добра, где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проводили экологические игры,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дети и взрослые вспоминали и узнавали как можно заботиться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004" y="116632"/>
            <a:ext cx="763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Массовые  мероприятия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0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проводили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общественным движением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Мусора.Больше.Нет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благодаря которому мы и стали участниками Пира.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«Волонтёр» были очень рады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очередную запись в свою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с печатью этого движения.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545">
            <a:off x="2850539" y="3578208"/>
            <a:ext cx="4389566" cy="24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791" y="1124744"/>
            <a:ext cx="7211144" cy="26642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волонтерского отряда «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Экопросвет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проводят мастер-классы на различных благотворительных мероприятиях в том числе и для детей детских домов и для помощи бездомным животным.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601">
            <a:off x="1047068" y="4003961"/>
            <a:ext cx="2376264" cy="17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\\docs\documents\Экологи\для Винник С.В\ФОТО\ДРД м-класс\IMG_16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882">
            <a:off x="3727723" y="3295576"/>
            <a:ext cx="2232248" cy="170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.feoktistova\Desktop\Юннат регион 2018\Фото Юннат 18 Сатина\IMG_0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424">
            <a:off x="6159395" y="4252820"/>
            <a:ext cx="2009775" cy="1506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45922" y="260648"/>
            <a:ext cx="4736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Мастер-классы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3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620688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Проекты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Эколого-просветительский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с открытками ручной работы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золотому Кольцу России»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реализован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отряда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50-летия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туристическому маршруту-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популяризация природных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маршруте через изготовление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работы.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51">
            <a:off x="5037200" y="2545768"/>
            <a:ext cx="3160991" cy="236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870" y="936405"/>
            <a:ext cx="5328592" cy="3362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были проведены следующие мероприятия: презентация коллекции открыток, мастер-классы по изготовлению открыток, выставки на базе библиотек города Ярославля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311">
            <a:off x="179255" y="951751"/>
            <a:ext cx="2599335" cy="19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170">
            <a:off x="6517520" y="3754277"/>
            <a:ext cx="2892455" cy="21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3590982"/>
            <a:ext cx="5223338" cy="2498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Полную версию коллекции можно посмотреть по ссылке: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https://vk.com/id191698145?z=album191698145_242612511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https://youtu.be/mWpCD1XzdJI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https://youtu.be/cAspf5393yY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4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доске событий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6787" y="764704"/>
            <a:ext cx="8686800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ДЕКАБРЯ 2016 ГОД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центре прошла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Акция «Марафон Добра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4564320" cy="25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95536" y="5093403"/>
            <a:ext cx="8136904" cy="123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акция стала нашей доброй традицией.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Мы проводим её 1-2 раза в год.</a:t>
            </a:r>
          </a:p>
          <a:p>
            <a:pPr marL="0" indent="0" algn="just"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476672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Акции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5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3429000"/>
            <a:ext cx="5112568" cy="2481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риют для животных «Вита» получил в подарок корма и другие нужные вещи. На акцию откликнулись многие сотрудники центра.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822">
            <a:off x="397724" y="3903557"/>
            <a:ext cx="27193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028">
            <a:off x="5333826" y="876499"/>
            <a:ext cx="3389561" cy="253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27584" y="764704"/>
            <a:ext cx="4392488" cy="2855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собирали сладости на подарки детям для благотворительного фонда, а также вещи в хорошем состоянии для благотворительного магазина.</a:t>
            </a:r>
          </a:p>
          <a:p>
            <a:pPr marL="0" indent="0" algn="just">
              <a:buFont typeface="Arial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1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Экологическая </a:t>
            </a:r>
            <a:r>
              <a:rPr lang="ru-RU" dirty="0" smtClean="0"/>
              <a:t>акция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«Синичкин день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940">
            <a:off x="2699792" y="4293096"/>
            <a:ext cx="2353048" cy="176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97">
            <a:off x="2987824" y="1754634"/>
            <a:ext cx="3096344" cy="23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751187"/>
            <a:ext cx="20882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ГОАУ ДО ЯО «Центр детей и юношества» проводиться акция «Синичкин день».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556792"/>
            <a:ext cx="22890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волонтеры проводят мероприятия: мастер-классы по изготовлению кормушек и пищевых шариков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124744"/>
            <a:ext cx="822960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проводят большую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просветительскую работу, делают стенды,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листовки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023">
            <a:off x="319974" y="3948613"/>
            <a:ext cx="32723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66">
            <a:off x="4185319" y="2858937"/>
            <a:ext cx="4709626" cy="26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76864" cy="32403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	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«Акция «Цветы Победы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2018 года ребята из отдела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волонтёрского отряда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Экопросвет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акцию «Цветы Победы».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ребята собрали чудесные цветы, 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отправились на Советскую площадь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Ярославля. Наши цветы 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украсили мемориал у Вечного огня. </a:t>
            </a:r>
          </a:p>
          <a:p>
            <a:pPr marL="0" indent="0" algn="ctr">
              <a:buNone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176">
            <a:off x="899592" y="4077072"/>
            <a:ext cx="31829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273">
            <a:off x="5019179" y="3975219"/>
            <a:ext cx="32670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4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нашу чудесную теплицу,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находящуюся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«Центром детей и юношества» напротив детской площадки.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профессиональными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садовниками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учебно-опытническом участке за растениями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сами дети. Какой чудесный урожай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участок к такому значимому празднику!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094">
            <a:off x="668315" y="4072103"/>
            <a:ext cx="3571704" cy="201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579">
            <a:off x="4696706" y="3924391"/>
            <a:ext cx="4104456" cy="230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1603"/>
            <a:ext cx="5976664" cy="2725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единых действий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г. Ярославль,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июня 2018 года.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год- это год столетия движения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натуралистов России.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1981 года считается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юннатского движения.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422687" cy="305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690</TotalTime>
  <Words>64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  Номинация  Социальная инициатива  ГОАУ ДО ЯО  «Центр детей и юношества»  педагоги: Блинова А.Е. Винник С.В. </vt:lpstr>
      <vt:lpstr>Презентация PowerPoint</vt:lpstr>
      <vt:lpstr>26 ДЕКАБРЯ 2016 ГОД  в нашем центре прошла   первая Акция «Марафон Добра»</vt:lpstr>
      <vt:lpstr>Презентация PowerPoint</vt:lpstr>
      <vt:lpstr>Экологическая акция  «Синичкин день»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«Зелёная Россия».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Проекты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Блинова Анна Евгеньевна</dc:creator>
  <cp:lastModifiedBy>Блинова Анна Евгеньевна</cp:lastModifiedBy>
  <cp:revision>32</cp:revision>
  <dcterms:created xsi:type="dcterms:W3CDTF">2018-12-04T05:24:36Z</dcterms:created>
  <dcterms:modified xsi:type="dcterms:W3CDTF">2018-12-07T06:50:15Z</dcterms:modified>
</cp:coreProperties>
</file>